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3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5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41F6EC-500B-0D49-B41E-F712151A2628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35843F-117F-8444-A580-0232931FCA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C8FD97-4AD5-1345-8B72-5334D97927F9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CAD68B-32F5-C64B-A6BE-D1FCFF6CE6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3DDFAE-7D82-A840-8435-CC1DE29E9387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836448-4D95-9542-8042-A19097E12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001B39-3D09-BC4F-BCE0-5465D0C04388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4DF8368-E37C-F547-9CB1-E7AAFBE90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5A2FAE-DB4C-2B42-B690-CBD5C5AC3BAB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2DB2C9-E335-FF42-A588-0E6F3BC50A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651427-B91D-5B4A-B8B0-AF0C68499781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013A66-C2AA-D343-A437-CAD35ECA1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2D4C69-BE1C-6143-B05B-D24FD57148A2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A0157C-BFD1-484F-9C41-8567B4C74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7425BE-E1CC-4A4E-A514-A97FF33049A8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19ABBD-E778-9840-AD4F-5BBF6C940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1C6253-1C6E-C74F-85DC-6E076086EF9A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C48FE4-CB52-D846-9C01-243F8ED27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9154FC-EA65-6A4B-ACC4-DC65249A4422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90A5D4-B2E8-2944-93F0-0E196D237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204F03-B43E-554A-A9D5-292903AC27A6}" type="datetimeFigureOut">
              <a:rPr lang="en-US"/>
              <a:pPr/>
              <a:t>5/25/2017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ABD32C-4A7F-9943-8918-4CB951758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2963" y="1130300"/>
            <a:ext cx="2835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360863"/>
            <a:ext cx="57991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2032" y="1903268"/>
            <a:ext cx="6554788" cy="3068638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sl-SI" sz="3500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ExtraBd"/>
                <a:ea typeface="+mj-ea"/>
                <a:cs typeface="OfficinaSansITCPro ExtraBd"/>
              </a:rPr>
              <a:t>Zbiranje statističnih podatkov o volilni udeležbi po spolu in starosti</a:t>
            </a:r>
            <a:br>
              <a:rPr lang="sl-SI" sz="3500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ExtraBd"/>
                <a:ea typeface="+mj-ea"/>
                <a:cs typeface="OfficinaSansITCPro ExtraBd"/>
              </a:rPr>
            </a:br>
            <a:r>
              <a:rPr lang="sl-SI" sz="3500" spc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ExtraBd"/>
                <a:ea typeface="+mj-ea"/>
                <a:cs typeface="OfficinaSansITCPro ExtraBd"/>
              </a:rPr>
              <a:t/>
            </a:r>
            <a:br>
              <a:rPr lang="sl-SI" sz="3500" spc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ExtraBd"/>
                <a:ea typeface="+mj-ea"/>
                <a:cs typeface="OfficinaSansITCPro ExtraBd"/>
              </a:rPr>
            </a:br>
            <a:r>
              <a:rPr lang="sl-SI" sz="2000" spc="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ExtraBd"/>
                <a:ea typeface="+mj-ea"/>
                <a:cs typeface="OfficinaSansITCPro ExtraBd"/>
              </a:rPr>
              <a:t>mag</a:t>
            </a:r>
            <a:r>
              <a:rPr lang="sl-SI" sz="2000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ExtraBd"/>
                <a:ea typeface="+mj-ea"/>
                <a:cs typeface="OfficinaSansITCPro ExtraBd"/>
              </a:rPr>
              <a:t>. Nina Brumen</a:t>
            </a:r>
            <a:endParaRPr lang="en-US" sz="2000" spc="500" dirty="0">
              <a:solidFill>
                <a:schemeClr val="tx1">
                  <a:lumMod val="65000"/>
                  <a:lumOff val="35000"/>
                </a:schemeClr>
              </a:solidFill>
              <a:latin typeface="OfficinaSansITCPro ExtraBd"/>
              <a:ea typeface="+mj-ea"/>
              <a:cs typeface="OfficinaSansITCPro ExtraB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360863"/>
            <a:ext cx="57991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3331" y="1248641"/>
            <a:ext cx="6554787" cy="4933950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RAZLOGI ZA ZBIRANJE</a:t>
            </a:r>
            <a:b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zmanjševanje volilne udeležbe v sodobnih demokracijah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  <a:ea typeface="+mj-ea"/>
                <a:cs typeface="OfficinaSansITCPro Book"/>
              </a:rPr>
              <a:t>→ 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povečevanje interesa za raziskovanje volilne udeležbe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↑ volilna oz. referendumska udeležba – 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↑ legitimnost izvoljenih organov oz. sprejete odločitve na referendumu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/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/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/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/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/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360863"/>
            <a:ext cx="57991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89806" y="1317914"/>
            <a:ext cx="6554787" cy="4933950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-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pri 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izvedbi volitev in referendumov DVK zbira podatke o volilni udeležbi (VU) – javno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dostopni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/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- ni 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podatkov o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VU 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po spolu in starostni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strukturi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/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- tovrstni podatki – povečevanje kakovosti raziskovanja VU in pomoč pri iskanju ukrepov za </a:t>
            </a:r>
            <a:r>
              <a:rPr lang="sl-SI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vzpodbujanje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cs typeface="OfficinaSansITCPro Book"/>
              </a:rPr>
              <a:t> VU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7442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360863"/>
            <a:ext cx="57991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0313" y="1428750"/>
            <a:ext cx="6554787" cy="4933950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DILEME PRI ZBIRANJU IN OBDELAVI</a:t>
            </a:r>
            <a:br>
              <a:rPr lang="sl-SI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ali podatki o VU po spolu in starosti uživajo varstvo po ZVOP-1?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  <a:ea typeface="+mj-ea"/>
                <a:cs typeface="OfficinaSansITCPro Book"/>
              </a:rPr>
              <a:t>→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 zaprosilo za mnenje IP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- 8. člen ZVOP-1: obdelava OP, če določa zakon ali če je podana osebna privolitev posameznika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- 17. člen ZVOP-1: 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ne glede na prvotni namen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zbiranja obdelava OP 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nadalje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za zgodovinske, statistične in znanstveno – raziskovalne namene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0306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360863"/>
            <a:ext cx="57991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3331" y="1428750"/>
            <a:ext cx="6554787" cy="4933950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mnenje IP: DVK ima neposredno pravno podlago za zbiranje statističnih podatkov v 17. členu ZVOP-1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  <a:ea typeface="+mj-ea"/>
                <a:cs typeface="OfficinaSansITCPro Book"/>
              </a:rPr>
              <a:t>→ 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če DVK pridobiva statistične podatke, ne gre za poseg v varstvo OP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anonimizirani podatki, ki ne uživajo varstva po ZVOP-1 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5557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360863"/>
            <a:ext cx="57991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3331" y="1428750"/>
            <a:ext cx="6554787" cy="4933950"/>
          </a:xfrm>
        </p:spPr>
        <p:txBody>
          <a:bodyPr lIns="0" tIns="0" rIns="0" bIns="0" rtlCol="0" anchor="t">
            <a:noAutofit/>
          </a:bodyPr>
          <a:lstStyle/>
          <a:p>
            <a:pPr algn="l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Pripomoček za statistiko: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1. po 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s</a:t>
            </a: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polu (M/Ž)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2. po starosti (4 kategorije):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do vključno 1956 (61 let in več)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od 1957 do 1971 (60 do 46)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od 1972 do 1986 (45 do 31)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od 1987 do 1999 (30 do 18)</a:t>
            </a:r>
            <a:b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- zapisnik o delu volilnega odbora: nova rubrika o VO po spolu in starosti</a:t>
            </a:r>
            <a: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6178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0025" y="-1666875"/>
            <a:ext cx="40576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360863"/>
            <a:ext cx="57991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3331" y="1428750"/>
            <a:ext cx="6554787" cy="4933950"/>
          </a:xfrm>
        </p:spPr>
        <p:txBody>
          <a:bodyPr lIns="0" tIns="0" rIns="0" bIns="0" rtlCol="0" anchor="t">
            <a:noAutofit/>
          </a:bodyPr>
          <a:lstStyle/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sl-SI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/>
            </a:r>
            <a:br>
              <a:rPr lang="sl-SI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r>
              <a:rPr lang="sl-SI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HVALA </a:t>
            </a:r>
            <a:r>
              <a:rPr lang="sl-SI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ZA VAŠO </a:t>
            </a:r>
            <a:r>
              <a:rPr lang="sl-SI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  <a:t>POZORNOST </a:t>
            </a:r>
            <a:br>
              <a:rPr lang="sl-SI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OfficinaSansITCPro Book"/>
                <a:ea typeface="+mj-ea"/>
                <a:cs typeface="OfficinaSansITCPro Book"/>
              </a:rPr>
            </a:b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OfficinaSansITCPro Book"/>
              <a:ea typeface="+mj-ea"/>
              <a:cs typeface="OfficinaSansITC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8945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VK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DVK-powerpoint-template.pot</Template>
  <TotalTime>106</TotalTime>
  <Words>72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DVK-powerpoint-template</vt:lpstr>
      <vt:lpstr>Zbiranje statističnih podatkov o volilni udeležbi po spolu in starosti  mag. Nina Brumen</vt:lpstr>
      <vt:lpstr>RAZLOGI ZA ZBIRANJE  - zmanjševanje volilne udeležbe v sodobnih demokracijah →  povečevanje interesa za raziskovanje volilne udeležbe  - ↑ volilna oz. referendumska udeležba –  ↑ legitimnost izvoljenih organov oz. sprejete odločitve na referendumu       </vt:lpstr>
      <vt:lpstr>- pri izvedbi volitev in referendumov DVK zbira podatke o volilni udeležbi (VU) – javno dostopni  - ni podatkov o VU po spolu in starostni strukturi  - tovrstni podatki – povečevanje kakovosti raziskovanja VU in pomoč pri iskanju ukrepov za vzpodbujanje VU</vt:lpstr>
      <vt:lpstr>DILEME PRI ZBIRANJU IN OBDELAVI  - ali podatki o VU po spolu in starosti uživajo varstvo po ZVOP-1? → zaprosilo za mnenje IP  - 8. člen ZVOP-1: obdelava OP, če določa zakon ali če je podana osebna privolitev posameznika - 17. člen ZVOP-1: ne glede na prvotni namen zbiranja obdelava OP nadalje za zgodovinske, statistične in znanstveno – raziskovalne namene</vt:lpstr>
      <vt:lpstr>- mnenje IP: DVK ima neposredno pravno podlago za zbiranje statističnih podatkov v 17. členu ZVOP-1 → če DVK pridobiva statistične podatke, ne gre za poseg v varstvo OP  - anonimizirani podatki, ki ne uživajo varstva po ZVOP-1   </vt:lpstr>
      <vt:lpstr>Pripomoček za statistiko: 1. po spolu (M/Ž) 2. po starosti (4 kategorije): - do vključno 1956 (61 let in več) - od 1957 do 1971 (60 do 46) - od 1972 do 1986 (45 do 31) - od 1987 do 1999 (30 do 18)  - zapisnik o delu volilnega odbora: nova rubrika o VO po spolu in starosti </vt:lpstr>
      <vt:lpstr>  HVALA ZA VAŠO POZORNOST  </vt:lpstr>
    </vt:vector>
  </TitlesOfParts>
  <Company>SaraBo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GLAVNI NASLOV PREZENTACIJE</dc:title>
  <dc:creator>Sara Božanič</dc:creator>
  <cp:lastModifiedBy>User</cp:lastModifiedBy>
  <cp:revision>13</cp:revision>
  <dcterms:created xsi:type="dcterms:W3CDTF">2014-04-24T09:54:57Z</dcterms:created>
  <dcterms:modified xsi:type="dcterms:W3CDTF">2017-05-25T07:38:57Z</dcterms:modified>
</cp:coreProperties>
</file>